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16377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539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457200" y="1988840"/>
            <a:ext cx="83057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Would you do </a:t>
            </a:r>
            <a:r>
              <a:rPr lang="en-US" sz="2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anything </a:t>
            </a: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protect your family?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23056" y="1412775"/>
            <a:ext cx="8153399" cy="4770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500" b="1">
                <a:solidFill>
                  <a:srgbClr val="A517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 up if you agree when I read the following statements</a:t>
            </a:r>
          </a:p>
        </p:txBody>
      </p:sp>
      <p:pic>
        <p:nvPicPr>
          <p:cNvPr id="126" name="Shape 126" descr="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59079" y="401925"/>
            <a:ext cx="867632" cy="88421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7" name="Shape 127"/>
          <p:cNvGrpSpPr/>
          <p:nvPr/>
        </p:nvGrpSpPr>
        <p:grpSpPr>
          <a:xfrm>
            <a:off x="152400" y="116631"/>
            <a:ext cx="8839199" cy="6635897"/>
            <a:chOff x="152400" y="116631"/>
            <a:chExt cx="8839199" cy="6635897"/>
          </a:xfrm>
        </p:grpSpPr>
        <p:sp>
          <p:nvSpPr>
            <p:cNvPr id="128" name="Shape 128"/>
            <p:cNvSpPr/>
            <p:nvPr/>
          </p:nvSpPr>
          <p:spPr>
            <a:xfrm>
              <a:off x="152400" y="116631"/>
              <a:ext cx="8839199" cy="6553200"/>
            </a:xfrm>
            <a:prstGeom prst="rect">
              <a:avLst/>
            </a:prstGeom>
            <a:noFill/>
            <a:ln w="444500" cap="flat" cmpd="sng">
              <a:solidFill>
                <a:srgbClr val="FEDC4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9999" dist="23000" dir="5400000" rotWithShape="0">
                <a:srgbClr val="000000">
                  <a:alpha val="34901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381000" y="381000"/>
              <a:ext cx="8381999" cy="6059743"/>
            </a:xfrm>
            <a:prstGeom prst="rect">
              <a:avLst/>
            </a:prstGeom>
            <a:noFill/>
            <a:ln w="1016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7759079" y="6490919"/>
              <a:ext cx="1080120" cy="26160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© Presto Plans</a:t>
              </a:r>
            </a:p>
          </p:txBody>
        </p:sp>
      </p:grpSp>
      <p:sp>
        <p:nvSpPr>
          <p:cNvPr id="131" name="Shape 131"/>
          <p:cNvSpPr txBox="1"/>
          <p:nvPr/>
        </p:nvSpPr>
        <p:spPr>
          <a:xfrm>
            <a:off x="1043608" y="404663"/>
            <a:ext cx="7062937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b="1">
                <a:solidFill>
                  <a:srgbClr val="3200A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YOU AGREE?</a:t>
            </a:r>
          </a:p>
        </p:txBody>
      </p:sp>
      <p:pic>
        <p:nvPicPr>
          <p:cNvPr id="132" name="Shape 132" descr="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 flipH="1">
            <a:off x="490733" y="532224"/>
            <a:ext cx="860437" cy="952558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514672" y="2834933"/>
            <a:ext cx="8305799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Loyalty is the thread that holds friendships together.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514672" y="3985900"/>
            <a:ext cx="83057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Violence is </a:t>
            </a:r>
            <a:r>
              <a:rPr lang="en-US" sz="28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sometimes </a:t>
            </a: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necessary to resolve conflict.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14672" y="4952405"/>
            <a:ext cx="8305799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People from different economic classes will usually not be friends.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2017-01-27T18:45:14Z</dcterms:modified>
</cp:coreProperties>
</file>